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3" autoAdjust="0"/>
  </p:normalViewPr>
  <p:slideViewPr>
    <p:cSldViewPr>
      <p:cViewPr varScale="1">
        <p:scale>
          <a:sx n="46" d="100"/>
          <a:sy n="46" d="100"/>
        </p:scale>
        <p:origin x="-936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美洲華語第一冊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第七單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元故事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我的手拿不出來了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eishing\Desktop\美洲華語\美洲繪本\picture\L1-7\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433874"/>
          </a:xfrm>
          <a:prstGeom prst="rect">
            <a:avLst/>
          </a:prstGeom>
          <a:noFill/>
        </p:spPr>
      </p:pic>
      <p:pic>
        <p:nvPicPr>
          <p:cNvPr id="17411" name="Picture 3" descr="C:\Users\Meishing\Dropbox\meizhouhuayu\pics\14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35747"/>
            <a:ext cx="6858000" cy="4108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eishing\Desktop\美洲華語\美洲繪本\picture\L1-7\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417935"/>
          </a:xfrm>
          <a:prstGeom prst="rect">
            <a:avLst/>
          </a:prstGeom>
          <a:noFill/>
        </p:spPr>
      </p:pic>
      <p:pic>
        <p:nvPicPr>
          <p:cNvPr id="18435" name="Picture 3" descr="C:\Users\Meishing\Dropbox\meizhouhuayu\pics\14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66042"/>
            <a:ext cx="6858000" cy="397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eishing\Desktop\美洲華語\美洲繪本\picture\L1-7\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481276"/>
          </a:xfrm>
          <a:prstGeom prst="rect">
            <a:avLst/>
          </a:prstGeom>
          <a:noFill/>
        </p:spPr>
      </p:pic>
      <p:pic>
        <p:nvPicPr>
          <p:cNvPr id="19459" name="Picture 3" descr="C:\Users\Meishing\Dropbox\meizhouhuayu\pics\14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58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eishing\Desktop\美洲華語\美洲繪本\picture\L1-7\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470436"/>
          </a:xfrm>
          <a:prstGeom prst="rect">
            <a:avLst/>
          </a:prstGeom>
          <a:noFill/>
        </p:spPr>
      </p:pic>
      <p:pic>
        <p:nvPicPr>
          <p:cNvPr id="20483" name="Picture 3" descr="C:\Users\Meishing\Dropbox\meizhouhuayu\pics\14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72467"/>
            <a:ext cx="6858000" cy="417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eishing\Desktop\美洲華語\美洲繪本\picture\L1-7\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"/>
            <a:ext cx="6858000" cy="5525829"/>
          </a:xfrm>
          <a:prstGeom prst="rect">
            <a:avLst/>
          </a:prstGeom>
          <a:noFill/>
        </p:spPr>
      </p:pic>
      <p:pic>
        <p:nvPicPr>
          <p:cNvPr id="21507" name="Picture 3" descr="C:\Users\Meishing\Dropbox\meizhouhuayu\pics\14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74578"/>
            <a:ext cx="6858000" cy="3869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eishing\Desktop\美洲華語\美洲繪本\picture\L1-7\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"/>
            <a:ext cx="6858000" cy="5587781"/>
          </a:xfrm>
          <a:prstGeom prst="rect">
            <a:avLst/>
          </a:prstGeom>
          <a:noFill/>
        </p:spPr>
      </p:pic>
      <p:pic>
        <p:nvPicPr>
          <p:cNvPr id="22531" name="Picture 3" descr="C:\Users\Meishing\Dropbox\meizhouhuayu\pics\14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6248400"/>
            <a:ext cx="672318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eishing\Desktop\美洲華語\美洲繪本\picture\L1-7\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"/>
            <a:ext cx="6858000" cy="5497099"/>
          </a:xfrm>
          <a:prstGeom prst="rect">
            <a:avLst/>
          </a:prstGeom>
          <a:noFill/>
        </p:spPr>
      </p:pic>
      <p:pic>
        <p:nvPicPr>
          <p:cNvPr id="23555" name="Picture 3" descr="C:\Users\Meishing\Dropbox\meizhouhuayu\pics\14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92040"/>
            <a:ext cx="6858000" cy="425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eishing\Desktop\美洲華語\美洲繪本\picture\L1-7\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577512"/>
          </a:xfrm>
          <a:prstGeom prst="rect">
            <a:avLst/>
          </a:prstGeom>
          <a:noFill/>
        </p:spPr>
      </p:pic>
      <p:pic>
        <p:nvPicPr>
          <p:cNvPr id="24579" name="Picture 3" descr="C:\Users\Meishing\Dropbox\meizhouhuayu\pics\14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6404247"/>
            <a:ext cx="6858000" cy="2739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45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美洲華語第一冊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9</cp:revision>
  <dcterms:created xsi:type="dcterms:W3CDTF">2014-03-13T17:41:59Z</dcterms:created>
  <dcterms:modified xsi:type="dcterms:W3CDTF">2014-03-13T23:18:28Z</dcterms:modified>
</cp:coreProperties>
</file>